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9BC61-9514-447C-8445-462C928EAE84}" type="datetimeFigureOut">
              <a:rPr lang="el-GR" smtClean="0"/>
              <a:t>30/7/2024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0E95-93D4-49CB-9795-1038D4AB1E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5514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9BC61-9514-447C-8445-462C928EAE84}" type="datetimeFigureOut">
              <a:rPr lang="el-GR" smtClean="0"/>
              <a:t>30/7/2024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0E95-93D4-49CB-9795-1038D4AB1E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0556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9BC61-9514-447C-8445-462C928EAE84}" type="datetimeFigureOut">
              <a:rPr lang="el-GR" smtClean="0"/>
              <a:t>30/7/2024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0E95-93D4-49CB-9795-1038D4AB1E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972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9BC61-9514-447C-8445-462C928EAE84}" type="datetimeFigureOut">
              <a:rPr lang="el-GR" smtClean="0"/>
              <a:t>30/7/2024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0E95-93D4-49CB-9795-1038D4AB1E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797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9BC61-9514-447C-8445-462C928EAE84}" type="datetimeFigureOut">
              <a:rPr lang="el-GR" smtClean="0"/>
              <a:t>30/7/2024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0E95-93D4-49CB-9795-1038D4AB1E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788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9BC61-9514-447C-8445-462C928EAE84}" type="datetimeFigureOut">
              <a:rPr lang="el-GR" smtClean="0"/>
              <a:t>30/7/2024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0E95-93D4-49CB-9795-1038D4AB1E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445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9BC61-9514-447C-8445-462C928EAE84}" type="datetimeFigureOut">
              <a:rPr lang="el-GR" smtClean="0"/>
              <a:t>30/7/2024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0E95-93D4-49CB-9795-1038D4AB1E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38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9BC61-9514-447C-8445-462C928EAE84}" type="datetimeFigureOut">
              <a:rPr lang="el-GR" smtClean="0"/>
              <a:t>30/7/2024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0E95-93D4-49CB-9795-1038D4AB1E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208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9BC61-9514-447C-8445-462C928EAE84}" type="datetimeFigureOut">
              <a:rPr lang="el-GR" smtClean="0"/>
              <a:t>30/7/2024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0E95-93D4-49CB-9795-1038D4AB1E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359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9BC61-9514-447C-8445-462C928EAE84}" type="datetimeFigureOut">
              <a:rPr lang="el-GR" smtClean="0"/>
              <a:t>30/7/2024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0E95-93D4-49CB-9795-1038D4AB1E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24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9BC61-9514-447C-8445-462C928EAE84}" type="datetimeFigureOut">
              <a:rPr lang="el-GR" smtClean="0"/>
              <a:t>30/7/2024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0E95-93D4-49CB-9795-1038D4AB1E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400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9BC61-9514-447C-8445-462C928EAE84}" type="datetimeFigureOut">
              <a:rPr lang="el-GR" smtClean="0"/>
              <a:t>30/7/2024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20E95-93D4-49CB-9795-1038D4AB1E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126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44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17680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user1</dc:creator>
  <cp:lastModifiedBy>user1</cp:lastModifiedBy>
  <cp:revision>1</cp:revision>
  <dcterms:created xsi:type="dcterms:W3CDTF">2024-07-30T15:06:51Z</dcterms:created>
  <dcterms:modified xsi:type="dcterms:W3CDTF">2024-07-30T15:07:30Z</dcterms:modified>
</cp:coreProperties>
</file>